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76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2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2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7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7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1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9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2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9D066-6335-4A56-873E-5C9AB888EC3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E5945-467A-46C9-8CBD-D3CBB69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0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DD726-054C-420F-A1BE-7DAC6BF8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solidFill>
                  <a:srgbClr val="FFFFFF"/>
                </a:solidFill>
                <a:effectLst/>
                <a:latin typeface="Aptos"/>
                <a:ea typeface="DengXian" panose="02010600030101010101" pitchFamily="2" charset="-122"/>
              </a:rPr>
              <a:t>LC BIBFRAME Update:  BIBFRAME as the Core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39AF8-203F-4742-BBE2-28638150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Introduction – Sally McCallum  (Library of Congress)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Language Tags in BIBFRAME (and in MARC!)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	</a:t>
            </a:r>
            <a:r>
              <a:rPr lang="en-US" sz="2000" b="1" dirty="0"/>
              <a:t>Kevin </a:t>
            </a:r>
            <a:r>
              <a:rPr lang="en-US" sz="2000" b="1"/>
              <a:t>Ford  (</a:t>
            </a:r>
            <a:r>
              <a:rPr lang="en-US" sz="2000" b="1" dirty="0"/>
              <a:t>Library of Congress)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Blue Core MVP: Planning for BIBFRAME Implementation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	</a:t>
            </a:r>
            <a:r>
              <a:rPr lang="en-US" sz="2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Kalli Mathios  (Stanford University)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	Steven Folsom  (Cornell University)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	John Mark Ockerbloom  (University of Pennsylvania)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696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65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LC BIBFRAME Update:  BIBFRAME as the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of Congress BIBFRAME Update Forum</dc:title>
  <dc:creator>McCallum, Sally H</dc:creator>
  <cp:lastModifiedBy>McCallum, Sally H</cp:lastModifiedBy>
  <cp:revision>8</cp:revision>
  <dcterms:created xsi:type="dcterms:W3CDTF">2026-02-08T20:16:44Z</dcterms:created>
  <dcterms:modified xsi:type="dcterms:W3CDTF">2026-06-22T01:08:44Z</dcterms:modified>
</cp:coreProperties>
</file>